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73" r:id="rId2"/>
    <p:sldId id="257" r:id="rId3"/>
    <p:sldId id="258" r:id="rId4"/>
    <p:sldId id="259" r:id="rId5"/>
    <p:sldId id="260" r:id="rId6"/>
    <p:sldId id="274" r:id="rId7"/>
    <p:sldId id="261" r:id="rId8"/>
    <p:sldId id="262" r:id="rId9"/>
    <p:sldId id="263" r:id="rId10"/>
    <p:sldId id="264" r:id="rId11"/>
    <p:sldId id="275" r:id="rId12"/>
    <p:sldId id="265" r:id="rId13"/>
    <p:sldId id="266" r:id="rId14"/>
    <p:sldId id="267" r:id="rId15"/>
    <p:sldId id="268" r:id="rId16"/>
    <p:sldId id="276" r:id="rId17"/>
    <p:sldId id="269" r:id="rId18"/>
    <p:sldId id="270" r:id="rId19"/>
    <p:sldId id="271" r:id="rId20"/>
    <p:sldId id="272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47"/>
    <p:restoredTop sz="94729"/>
  </p:normalViewPr>
  <p:slideViewPr>
    <p:cSldViewPr snapToGrid="0" snapToObjects="1">
      <p:cViewPr varScale="1">
        <p:scale>
          <a:sx n="96" d="100"/>
          <a:sy n="96" d="100"/>
        </p:scale>
        <p:origin x="184" y="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F5871-FF3E-774E-935A-13D39F2634D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C5D655D-2A14-F44A-B5A7-911977F58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2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4491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77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0124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5189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702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41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501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8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9752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5215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637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EE03E-32CF-8A47-B04C-6CC3D309522C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024202-2645-A44C-BA82-2FA983EDA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8816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en-US" altLang="zh-CN" dirty="0" smtClean="0"/>
          </a:p>
          <a:p>
            <a:endParaRPr kumimoji="1" lang="en-US" altLang="zh-CN"/>
          </a:p>
          <a:p>
            <a:r>
              <a:rPr kumimoji="1" lang="en-US" altLang="zh-CN" smtClean="0"/>
              <a:t>6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symbols’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Correlation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matrix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run1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run2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run3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run4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run5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run6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03256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10013869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0552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29" y="627655"/>
            <a:ext cx="9646023" cy="6230345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369981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luo_Correlation_matrix_byruns_18parameter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2750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717741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568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287435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28094" y="3322015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6702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09600"/>
            <a:ext cx="9522823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42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irene2_Correlation_matrix_byruns_18parameter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1671"/>
            <a:ext cx="9627833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3253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3339"/>
            <a:ext cx="9501809" cy="631466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369981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irene2_Correlation_matrix_byruns_18parameter</a:t>
            </a:r>
            <a:endParaRPr lang="en-US" dirty="0"/>
          </a:p>
        </p:txBody>
      </p:sp>
      <p:sp>
        <p:nvSpPr>
          <p:cNvPr id="6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6896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819" y="609600"/>
            <a:ext cx="10140938" cy="6248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112183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37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97" y="627528"/>
            <a:ext cx="9947857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004609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51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32" y="645460"/>
            <a:ext cx="9969383" cy="62125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2496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5"/>
            <a:ext cx="11353800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332"/>
            <a:ext cx="9568069" cy="6211668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7386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angela_Correlation_matrix_byruns_18parameter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0" y="573740"/>
            <a:ext cx="9764772" cy="628425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968752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780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2609"/>
            <a:ext cx="9780103" cy="6195391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369981"/>
            <a:ext cx="113538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angela_Correlation_matrix_byruns_18parameter</a:t>
            </a:r>
            <a:endParaRPr lang="en-US" dirty="0"/>
          </a:p>
        </p:txBody>
      </p:sp>
      <p:sp>
        <p:nvSpPr>
          <p:cNvPr id="6" name="文本框 4"/>
          <p:cNvSpPr txBox="1"/>
          <p:nvPr/>
        </p:nvSpPr>
        <p:spPr>
          <a:xfrm>
            <a:off x="9968752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68359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44557"/>
            <a:ext cx="12085983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6226"/>
            <a:ext cx="10340502" cy="624177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49753" y="3042340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747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31304"/>
            <a:ext cx="11834191" cy="1325563"/>
          </a:xfrm>
        </p:spPr>
        <p:txBody>
          <a:bodyPr/>
          <a:lstStyle/>
          <a:p>
            <a:r>
              <a:rPr lang="en-US" altLang="zh-CN" smtClean="0"/>
              <a:t>Irene1_Correlation_matrix_byruns_18parameter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230849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327341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395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10817"/>
            <a:ext cx="11873948" cy="1325563"/>
          </a:xfrm>
        </p:spPr>
        <p:txBody>
          <a:bodyPr/>
          <a:lstStyle/>
          <a:p>
            <a:r>
              <a:rPr lang="en-US" altLang="zh-CN" dirty="0" smtClean="0"/>
              <a:t>Irene1_Correlation_matrix_byruns_18parameter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2294"/>
            <a:ext cx="10555445" cy="628570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506635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mask4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907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3626"/>
            <a:ext cx="10506635" cy="6194374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0" y="-410817"/>
            <a:ext cx="1187394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>Irene1_Correlation_matrix_byruns_18parameter</a:t>
            </a:r>
            <a:endParaRPr 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10506635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mask5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4036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811" y="-371056"/>
            <a:ext cx="11817632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2" y="591671"/>
            <a:ext cx="10423036" cy="626632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043491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mask1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31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0130"/>
            <a:ext cx="9699812" cy="62178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mask2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377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9981"/>
            <a:ext cx="11353800" cy="1325563"/>
          </a:xfrm>
        </p:spPr>
        <p:txBody>
          <a:bodyPr/>
          <a:lstStyle/>
          <a:p>
            <a:r>
              <a:rPr lang="en-US" altLang="zh-CN" dirty="0" smtClean="0"/>
              <a:t>luo_Correlation_matrix_byruns_18parameter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7529"/>
            <a:ext cx="9695822" cy="623047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861177" y="3167391"/>
            <a:ext cx="20080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 smtClean="0">
                <a:solidFill>
                  <a:srgbClr val="FF0000"/>
                </a:solidFill>
              </a:rPr>
              <a:t>mask3</a:t>
            </a:r>
            <a:endParaRPr kumimoji="1" lang="zh-CN" altLang="en-US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4649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826</TotalTime>
  <Words>52</Words>
  <Application>Microsoft Macintosh PowerPoint</Application>
  <PresentationFormat>Widescreen</PresentationFormat>
  <Paragraphs>43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Calibri</vt:lpstr>
      <vt:lpstr>Calibri Light</vt:lpstr>
      <vt:lpstr>DengXian</vt:lpstr>
      <vt:lpstr>DengXian Light</vt:lpstr>
      <vt:lpstr>Arial</vt:lpstr>
      <vt:lpstr>Office Theme</vt:lpstr>
      <vt:lpstr>PowerPoint Presentation</vt:lpstr>
      <vt:lpstr>Irene1_Correlation_matrix_byruns_18parameter</vt:lpstr>
      <vt:lpstr>Irene1_Correlation_matrix_byruns_18parameter</vt:lpstr>
      <vt:lpstr>Irene1_Correlation_matrix_byruns_18parameter</vt:lpstr>
      <vt:lpstr>Irene1_Correlation_matrix_byruns_18parameter</vt:lpstr>
      <vt:lpstr>PowerPoint Presentation</vt:lpstr>
      <vt:lpstr>luo_Correlation_matrix_byruns_18parameter</vt:lpstr>
      <vt:lpstr>luo_Correlation_matrix_byruns_18parameter</vt:lpstr>
      <vt:lpstr>luo_Correlation_matrix_byruns_18parameter</vt:lpstr>
      <vt:lpstr>luo_Correlation_matrix_byruns_18parameter</vt:lpstr>
      <vt:lpstr>PowerPoint Presentation</vt:lpstr>
      <vt:lpstr>irene2_Correlation_matrix_byruns_18parameter</vt:lpstr>
      <vt:lpstr>irene2_Correlation_matrix_byruns_18parameter</vt:lpstr>
      <vt:lpstr>irene2_Correlation_matrix_byruns_18parameter</vt:lpstr>
      <vt:lpstr>irene2_Correlation_matrix_byruns_18parameter</vt:lpstr>
      <vt:lpstr>PowerPoint Presentation</vt:lpstr>
      <vt:lpstr>angela_Correlation_matrix_byruns_18parameter</vt:lpstr>
      <vt:lpstr>angela_Correlation_matrix_byruns_18parameter</vt:lpstr>
      <vt:lpstr>angela_Correlation_matrix_byruns_18parameter</vt:lpstr>
      <vt:lpstr>angela_Correlation_matrix_byruns_18parameter</vt:lpstr>
      <vt:lpstr>PowerPoint Presentation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Irene1_Correlation_matrix_byruns_18parameter</dc:title>
  <dc:creator>Office</dc:creator>
  <cp:lastModifiedBy>Office</cp:lastModifiedBy>
  <cp:revision>10</cp:revision>
  <dcterms:created xsi:type="dcterms:W3CDTF">2017-07-12T16:33:31Z</dcterms:created>
  <dcterms:modified xsi:type="dcterms:W3CDTF">2017-07-18T07:39:55Z</dcterms:modified>
</cp:coreProperties>
</file>